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62D9596-8494-4C0B-9B08-16F2EBE1731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CCD0D1B-B672-481C-B670-04A4E477611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56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56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00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00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8F7F232-33F9-4F90-9ADD-C9FA45EB5E3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dt" idx="3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ftr" idx="3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sldNum" idx="3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ACE5063-A739-407D-AA12-3C65DB10E2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FB8AEA8-1039-449D-9805-FCBA829AD0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440" cy="116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92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440" cy="46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3815584-322D-4D82-905B-DACEECFC79A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568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5680" cy="80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7B69FC7-9AFB-4E69-A795-06748224AF0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DF8C5B2-7E1B-4CF1-A027-401468D2DDB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192E478-4311-44EE-9935-FF8281188E3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668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20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2D25472-8820-41B1-8AA5-E5BC952D0A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634CED4-AF83-4D3D-8375-BD884269DEB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168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16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35AFCD2-1380-4E2F-BE2A-6CC06CE92E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Kairos Must Burn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2"/>
          <p:cNvSpPr/>
          <p:nvPr/>
        </p:nvSpPr>
        <p:spPr>
          <a:xfrm>
            <a:off x="914400" y="1371600"/>
            <a:ext cx="7314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The Most Courageous ISO Burning Tool Ever Made</a:t>
            </a:r>
            <a:br>
              <a:rPr sz="1800"/>
            </a:br>
            <a:br>
              <a:rPr sz="1800"/>
            </a:b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"Some tools change your workflow. This one changes history."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5" name="Picture 3" descr="1.png"/>
          <p:cNvPicPr/>
          <p:nvPr/>
        </p:nvPicPr>
        <p:blipFill>
          <a:blip r:embed="rId1"/>
          <a:stretch/>
        </p:blipFill>
        <p:spPr>
          <a:xfrm>
            <a:off x="3040920" y="3040920"/>
            <a:ext cx="2902320" cy="2902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Burning ISOs. Reinvented.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2"/>
          <p:cNvSpPr/>
          <p:nvPr/>
        </p:nvSpPr>
        <p:spPr>
          <a:xfrm>
            <a:off x="914400" y="1371600"/>
            <a:ext cx="7314480" cy="13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Burning ISOs used to be... fine. Until now.</a:t>
            </a:r>
            <a:br>
              <a:rPr sz="1800"/>
            </a:br>
            <a:br>
              <a:rPr sz="1800"/>
            </a:b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Meet Kairos Must Burn: the first ISO tool worthy of your USB stick.</a:t>
            </a:r>
            <a:br>
              <a:rPr sz="1400"/>
            </a:b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It doesn't just burn. It incinerates expectations.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916560" y="2413440"/>
            <a:ext cx="7124040" cy="444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Click. Drag. Burn. Ascend.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2"/>
          <p:cNvSpPr/>
          <p:nvPr/>
        </p:nvSpPr>
        <p:spPr>
          <a:xfrm>
            <a:off x="914400" y="1371600"/>
            <a:ext cx="7314480" cy="15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"We reduced an entire OS pipeline to a single click. Because you deserve it."</a:t>
            </a:r>
            <a:br>
              <a:rPr sz="1500"/>
            </a:b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Download ISOs directly from GitHub Releases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Choose your version, pick the asset, insert USB. Done.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No terminal. No YAML. Just pure courage.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1" name="Picture 3" descr="3.png"/>
          <p:cNvPicPr/>
          <p:nvPr/>
        </p:nvPicPr>
        <p:blipFill>
          <a:blip r:embed="rId1"/>
          <a:stretch/>
        </p:blipFill>
        <p:spPr>
          <a:xfrm>
            <a:off x="685080" y="3429000"/>
            <a:ext cx="7772760" cy="295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Regex. On. Everything.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2"/>
          <p:cNvSpPr/>
          <p:nvPr/>
        </p:nvSpPr>
        <p:spPr>
          <a:xfrm>
            <a:off x="914400" y="1371600"/>
            <a:ext cx="7314480" cy="15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"What if search could feel... mythical?"</a:t>
            </a:r>
            <a:br>
              <a:rPr sz="1500"/>
            </a:b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Blazing fast regex filtering.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Find your ISO by distro, arch, or obscure naming rituals.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It understands you like no other GUI has.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2286000" y="2163960"/>
            <a:ext cx="4611240" cy="461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One App. Three Worlds.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2"/>
          <p:cNvSpPr/>
          <p:nvPr/>
        </p:nvSpPr>
        <p:spPr>
          <a:xfrm>
            <a:off x="914400" y="1371600"/>
            <a:ext cx="7314480" cy="15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"Designed for macOS. Refined for Linux. Somehow, it also works on Windows."</a:t>
            </a:r>
            <a:br>
              <a:rPr sz="1500"/>
            </a:b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Cross-platform GUI built with love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No Electron. Just sleek GTK4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Pixel-perfect experience on all major OSes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7" name="Picture 3" descr="5.png"/>
          <p:cNvPicPr/>
          <p:nvPr/>
        </p:nvPicPr>
        <p:blipFill>
          <a:blip r:embed="rId1"/>
          <a:stretch/>
        </p:blipFill>
        <p:spPr>
          <a:xfrm>
            <a:off x="4548240" y="2038680"/>
            <a:ext cx="4571640" cy="457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Download. Burn. Boot. Believe.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2"/>
          <p:cNvSpPr/>
          <p:nvPr/>
        </p:nvSpPr>
        <p:spPr>
          <a:xfrm>
            <a:off x="914400" y="1371600"/>
            <a:ext cx="7314480" cy="19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"You don’t just install an OS. You begin a new age."</a:t>
            </a:r>
            <a:br>
              <a:rPr sz="1500"/>
            </a:b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Kairos Must Burn is available now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- Open source. Gloriously over-engineered</a:t>
            </a:r>
            <a:br>
              <a:rPr sz="1500"/>
            </a:b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KAIROS MUST BURN</a:t>
            </a:r>
            <a:br>
              <a:rPr sz="1500"/>
            </a:b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"Because the moment deserves it."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0" name="Picture 1" descr="6.png"/>
          <p:cNvPicPr/>
          <p:nvPr/>
        </p:nvPicPr>
        <p:blipFill>
          <a:blip r:embed="rId1"/>
          <a:stretch/>
        </p:blipFill>
        <p:spPr>
          <a:xfrm>
            <a:off x="4572000" y="2240640"/>
            <a:ext cx="4617000" cy="461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LibreOffice/25.2.5.2$Linux_AARCH64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2025-08-03T23:30:56Z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